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Muli Heavy" charset="1" panose="00000A00000000000000"/>
      <p:regular r:id="rId14"/>
    </p:embeddedFont>
    <p:embeddedFont>
      <p:font typeface="Bebas Neue" charset="1" panose="00000500000000000000"/>
      <p:regular r:id="rId15"/>
    </p:embeddedFont>
    <p:embeddedFont>
      <p:font typeface="Inter" charset="1" panose="020B0502030000000004"/>
      <p:regular r:id="rId16"/>
    </p:embeddedFont>
    <p:embeddedFont>
      <p:font typeface="Muli Bold" charset="1" panose="000008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80031" y="9351544"/>
            <a:ext cx="740300" cy="70556"/>
            <a:chOff x="0" y="0"/>
            <a:chExt cx="987066" cy="9407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4074" cy="9407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285127" y="0"/>
            <a:ext cx="16285488" cy="10287000"/>
          </a:xfrm>
          <a:custGeom>
            <a:avLst/>
            <a:gdLst/>
            <a:ahLst/>
            <a:cxnLst/>
            <a:rect r="r" b="b" t="t" l="l"/>
            <a:pathLst>
              <a:path h="10287000" w="16285488">
                <a:moveTo>
                  <a:pt x="0" y="0"/>
                </a:moveTo>
                <a:lnTo>
                  <a:pt x="16285488" y="0"/>
                </a:lnTo>
                <a:lnTo>
                  <a:pt x="1628548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2" r="0" b="-32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17001" y="899622"/>
            <a:ext cx="592967" cy="510864"/>
          </a:xfrm>
          <a:custGeom>
            <a:avLst/>
            <a:gdLst/>
            <a:ahLst/>
            <a:cxnLst/>
            <a:rect r="r" b="b" t="t" l="l"/>
            <a:pathLst>
              <a:path h="510864" w="592967">
                <a:moveTo>
                  <a:pt x="0" y="0"/>
                </a:moveTo>
                <a:lnTo>
                  <a:pt x="592967" y="0"/>
                </a:lnTo>
                <a:lnTo>
                  <a:pt x="592967" y="510864"/>
                </a:lnTo>
                <a:lnTo>
                  <a:pt x="0" y="510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76287" y="2812563"/>
            <a:ext cx="17223020" cy="2894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660"/>
              </a:lnSpc>
            </a:pPr>
            <a:r>
              <a:rPr lang="en-US" b="true" sz="16900" spc="777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Github Client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08140" y="911860"/>
            <a:ext cx="483061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148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MOBILE APPLICATION DEVELOPER</a:t>
            </a:r>
          </a:p>
        </p:txBody>
      </p:sp>
      <p:sp>
        <p:nvSpPr>
          <p:cNvPr name="TextBox 17" id="17"/>
          <p:cNvSpPr txBox="true"/>
          <p:nvPr/>
        </p:nvSpPr>
        <p:spPr>
          <a:xfrm rot="-5400000">
            <a:off x="-2499927" y="4197815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usth</a:t>
            </a:r>
          </a:p>
        </p:txBody>
      </p:sp>
      <p:sp>
        <p:nvSpPr>
          <p:cNvPr name="TextBox 18" id="18"/>
          <p:cNvSpPr txBox="true"/>
          <p:nvPr/>
        </p:nvSpPr>
        <p:spPr>
          <a:xfrm rot="-5400000">
            <a:off x="14723093" y="4197815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2024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922645" y="6061491"/>
            <a:ext cx="9334503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spc="53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USER INTERFACE SIMULATION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338045" y="8962289"/>
            <a:ext cx="7611910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459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MIDTERM PROJECT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5061" y="-171450"/>
            <a:ext cx="18288000" cy="6713220"/>
          </a:xfrm>
          <a:custGeom>
            <a:avLst/>
            <a:gdLst/>
            <a:ahLst/>
            <a:cxnLst/>
            <a:rect r="r" b="b" t="t" l="l"/>
            <a:pathLst>
              <a:path h="6713220" w="18288000">
                <a:moveTo>
                  <a:pt x="0" y="0"/>
                </a:moveTo>
                <a:lnTo>
                  <a:pt x="18288000" y="0"/>
                </a:lnTo>
                <a:lnTo>
                  <a:pt x="18288000" y="6713220"/>
                </a:lnTo>
                <a:lnTo>
                  <a:pt x="0" y="6713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16" r="0" b="-18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6404610"/>
            <a:ext cx="18288000" cy="3779520"/>
          </a:xfrm>
          <a:custGeom>
            <a:avLst/>
            <a:gdLst/>
            <a:ahLst/>
            <a:cxnLst/>
            <a:rect r="r" b="b" t="t" l="l"/>
            <a:pathLst>
              <a:path h="3779520" w="18288000">
                <a:moveTo>
                  <a:pt x="0" y="0"/>
                </a:moveTo>
                <a:lnTo>
                  <a:pt x="18288000" y="0"/>
                </a:lnTo>
                <a:lnTo>
                  <a:pt x="18288000" y="3779520"/>
                </a:lnTo>
                <a:lnTo>
                  <a:pt x="0" y="37795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-5400000">
            <a:off x="8484463" y="1893297"/>
            <a:ext cx="1319074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294434" y="1009650"/>
            <a:ext cx="5826834" cy="859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b="true" sz="5400" spc="577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OUR TEAM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60787" y="1423207"/>
            <a:ext cx="6070145" cy="311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6"/>
              </a:lnSpc>
            </a:pPr>
            <a:r>
              <a:rPr lang="en-US" sz="1899" spc="47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Mobile Application Developer Group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5061" y="6646545"/>
            <a:ext cx="6936207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spc="578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ĐỖ CÔNG TUẤN HƯNG  22BI13181 ​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61984" y="7281617"/>
            <a:ext cx="7790161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spc="578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TÔ  THANH  HẢI   22BI13148 ​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32981" y="7783953"/>
            <a:ext cx="6099781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spc="578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TRỊNH   ĐỨC  ANH  22BI13043 ​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52145" y="8842765"/>
            <a:ext cx="6507045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spc="578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PHẠM HOÀNG DƯƠNG  22BI13115​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505667" y="9387657"/>
            <a:ext cx="6440677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spc="578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NGUYỄN DŨNG  22BI13104​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82871" y="8313543"/>
            <a:ext cx="6396432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spc="578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NGUYỄN ĐÌNH HẢI  22BI13146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523285" y="1719975"/>
            <a:ext cx="7453643" cy="1304388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303151" y="2774010"/>
            <a:ext cx="740300" cy="70556"/>
            <a:chOff x="0" y="0"/>
            <a:chExt cx="987066" cy="9407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94074" cy="94074"/>
              <a:chOff x="0" y="0"/>
              <a:chExt cx="6350000" cy="63500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14" id="14"/>
          <p:cNvSpPr/>
          <p:nvPr/>
        </p:nvSpPr>
        <p:spPr>
          <a:xfrm flipH="false" flipV="false" rot="0">
            <a:off x="-154859" y="0"/>
            <a:ext cx="9977499" cy="10287000"/>
          </a:xfrm>
          <a:custGeom>
            <a:avLst/>
            <a:gdLst/>
            <a:ahLst/>
            <a:cxnLst/>
            <a:rect r="r" b="b" t="t" l="l"/>
            <a:pathLst>
              <a:path h="10287000" w="9977499">
                <a:moveTo>
                  <a:pt x="0" y="0"/>
                </a:moveTo>
                <a:lnTo>
                  <a:pt x="9977499" y="0"/>
                </a:lnTo>
                <a:lnTo>
                  <a:pt x="997749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186" r="0" b="-9186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22973" y="1126725"/>
            <a:ext cx="8221836" cy="8033549"/>
          </a:xfrm>
          <a:custGeom>
            <a:avLst/>
            <a:gdLst/>
            <a:ahLst/>
            <a:cxnLst/>
            <a:rect r="r" b="b" t="t" l="l"/>
            <a:pathLst>
              <a:path h="8033549" w="8221836">
                <a:moveTo>
                  <a:pt x="0" y="0"/>
                </a:moveTo>
                <a:lnTo>
                  <a:pt x="8221836" y="0"/>
                </a:lnTo>
                <a:lnTo>
                  <a:pt x="8221836" y="8033550"/>
                </a:lnTo>
                <a:lnTo>
                  <a:pt x="0" y="80335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144422" y="3351256"/>
            <a:ext cx="6840428" cy="1547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49946" indent="-474973" lvl="1">
              <a:lnSpc>
                <a:spcPts val="6291"/>
              </a:lnSpc>
              <a:buFont typeface="Arial"/>
              <a:buChar char="•"/>
            </a:pPr>
            <a:r>
              <a:rPr lang="en-US" sz="4399" spc="127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Github Client</a:t>
            </a:r>
          </a:p>
          <a:p>
            <a:pPr algn="l" marL="949946" indent="-474973" lvl="1">
              <a:lnSpc>
                <a:spcPts val="6291"/>
              </a:lnSpc>
              <a:buFont typeface="Arial"/>
              <a:buChar char="•"/>
            </a:pPr>
            <a:r>
              <a:rPr lang="en-US" sz="4399" spc="127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Why?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44422" y="1481576"/>
            <a:ext cx="7114878" cy="859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 b="true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52" r="-72231" b="-8734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4180816" cy="10287000"/>
          </a:xfrm>
          <a:custGeom>
            <a:avLst/>
            <a:gdLst/>
            <a:ahLst/>
            <a:cxnLst/>
            <a:rect r="r" b="b" t="t" l="l"/>
            <a:pathLst>
              <a:path h="10287000" w="14180816">
                <a:moveTo>
                  <a:pt x="0" y="0"/>
                </a:moveTo>
                <a:lnTo>
                  <a:pt x="14180816" y="0"/>
                </a:lnTo>
                <a:lnTo>
                  <a:pt x="141808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H="true">
            <a:off x="188060" y="1042987"/>
            <a:ext cx="9367238" cy="14288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450408" y="1318599"/>
            <a:ext cx="5827784" cy="688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6"/>
              </a:lnSpc>
            </a:pPr>
            <a:r>
              <a:rPr lang="en-US" sz="4004" spc="-4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PrimeActivity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50408" y="2156424"/>
            <a:ext cx="4946127" cy="930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4"/>
              </a:lnSpc>
            </a:pPr>
            <a:r>
              <a:rPr lang="en-US" sz="2499" spc="159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Main Activity to execute the whole project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0408" y="5106389"/>
            <a:ext cx="4946127" cy="45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4"/>
              </a:lnSpc>
            </a:pPr>
            <a:r>
              <a:rPr lang="en-US" sz="2499" spc="159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Connect fragments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50408" y="7729239"/>
            <a:ext cx="4946127" cy="45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4"/>
              </a:lnSpc>
            </a:pPr>
            <a:r>
              <a:rPr lang="en-US" sz="2499" spc="159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Fragments Design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0408" y="4160357"/>
            <a:ext cx="5827784" cy="688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6"/>
              </a:lnSpc>
            </a:pPr>
            <a:r>
              <a:rPr lang="en-US" sz="4004" spc="-4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PagerAdapter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50408" y="6887982"/>
            <a:ext cx="5827784" cy="688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6"/>
              </a:lnSpc>
            </a:pPr>
            <a:r>
              <a:rPr lang="en-US" sz="4004" spc="-4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Fragments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8038" y="114078"/>
            <a:ext cx="8234586" cy="859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b="true" sz="5400" spc="577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ACTIVITIES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0049" y="331840"/>
            <a:ext cx="12886435" cy="10287000"/>
          </a:xfrm>
          <a:custGeom>
            <a:avLst/>
            <a:gdLst/>
            <a:ahLst/>
            <a:cxnLst/>
            <a:rect r="r" b="b" t="t" l="l"/>
            <a:pathLst>
              <a:path h="10287000" w="12886435">
                <a:moveTo>
                  <a:pt x="0" y="0"/>
                </a:moveTo>
                <a:lnTo>
                  <a:pt x="12886435" y="0"/>
                </a:lnTo>
                <a:lnTo>
                  <a:pt x="1288643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4" r="0" b="-264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188060" y="1042987"/>
            <a:ext cx="9367238" cy="14288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886435" y="0"/>
            <a:ext cx="5401565" cy="10287000"/>
          </a:xfrm>
          <a:custGeom>
            <a:avLst/>
            <a:gdLst/>
            <a:ahLst/>
            <a:cxnLst/>
            <a:rect r="r" b="b" t="t" l="l"/>
            <a:pathLst>
              <a:path h="10287000" w="5401565">
                <a:moveTo>
                  <a:pt x="0" y="0"/>
                </a:moveTo>
                <a:lnTo>
                  <a:pt x="5401565" y="0"/>
                </a:lnTo>
                <a:lnTo>
                  <a:pt x="540156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" r="0" b="-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16317" y="1483836"/>
            <a:ext cx="15655367" cy="8607476"/>
          </a:xfrm>
          <a:custGeom>
            <a:avLst/>
            <a:gdLst/>
            <a:ahLst/>
            <a:cxnLst/>
            <a:rect r="r" b="b" t="t" l="l"/>
            <a:pathLst>
              <a:path h="8607476" w="15655367">
                <a:moveTo>
                  <a:pt x="0" y="0"/>
                </a:moveTo>
                <a:lnTo>
                  <a:pt x="15655366" y="0"/>
                </a:lnTo>
                <a:lnTo>
                  <a:pt x="15655366" y="8607476"/>
                </a:lnTo>
                <a:lnTo>
                  <a:pt x="0" y="86074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8038" y="114078"/>
            <a:ext cx="8234586" cy="859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b="true" sz="5400" spc="577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ARCHITECTURE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8038" y="1249839"/>
            <a:ext cx="8234586" cy="477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0"/>
              </a:lnSpc>
            </a:pPr>
            <a:r>
              <a:rPr lang="en-US" sz="3200" spc="30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Layout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8" t="0" r="-448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8049560" y="9116683"/>
            <a:ext cx="2343436" cy="0"/>
          </a:xfrm>
          <a:prstGeom prst="line">
            <a:avLst/>
          </a:prstGeom>
          <a:ln cap="rnd" w="66675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7136039" y="3096765"/>
            <a:ext cx="3896994" cy="764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8"/>
              </a:lnSpc>
            </a:pPr>
            <a:r>
              <a:rPr lang="en-US" sz="4700" spc="52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THE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86783" y="3723005"/>
            <a:ext cx="12914433" cy="2555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60"/>
              </a:lnSpc>
            </a:pPr>
            <a:r>
              <a:rPr lang="en-US" b="true" sz="14900" spc="1415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DEMO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181100" y="3569491"/>
            <a:ext cx="3265220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181100" y="5397625"/>
            <a:ext cx="3265220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190625" y="5967485"/>
            <a:ext cx="3087880" cy="3070488"/>
            <a:chOff x="0" y="0"/>
            <a:chExt cx="2147161" cy="21350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7161" cy="2135068"/>
            </a:xfrm>
            <a:custGeom>
              <a:avLst/>
              <a:gdLst/>
              <a:ahLst/>
              <a:cxnLst/>
              <a:rect r="r" b="b" t="t" l="l"/>
              <a:pathLst>
                <a:path h="2135068" w="2147161">
                  <a:moveTo>
                    <a:pt x="0" y="0"/>
                  </a:moveTo>
                  <a:lnTo>
                    <a:pt x="2147161" y="0"/>
                  </a:lnTo>
                  <a:lnTo>
                    <a:pt x="2147161" y="2135068"/>
                  </a:lnTo>
                  <a:lnTo>
                    <a:pt x="0" y="213506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7959383" y="1393250"/>
            <a:ext cx="3087880" cy="3070488"/>
            <a:chOff x="0" y="0"/>
            <a:chExt cx="2147161" cy="21350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7161" cy="2135068"/>
            </a:xfrm>
            <a:custGeom>
              <a:avLst/>
              <a:gdLst/>
              <a:ahLst/>
              <a:cxnLst/>
              <a:rect r="r" b="b" t="t" l="l"/>
              <a:pathLst>
                <a:path h="2135068" w="2147161">
                  <a:moveTo>
                    <a:pt x="0" y="0"/>
                  </a:moveTo>
                  <a:lnTo>
                    <a:pt x="2147161" y="0"/>
                  </a:lnTo>
                  <a:lnTo>
                    <a:pt x="2147161" y="2135068"/>
                  </a:lnTo>
                  <a:lnTo>
                    <a:pt x="0" y="213506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947959" y="6716785"/>
            <a:ext cx="1564554" cy="1590398"/>
          </a:xfrm>
          <a:custGeom>
            <a:avLst/>
            <a:gdLst/>
            <a:ahLst/>
            <a:cxnLst/>
            <a:rect r="r" b="b" t="t" l="l"/>
            <a:pathLst>
              <a:path h="1590398" w="1564554">
                <a:moveTo>
                  <a:pt x="0" y="0"/>
                </a:moveTo>
                <a:lnTo>
                  <a:pt x="1564554" y="0"/>
                </a:lnTo>
                <a:lnTo>
                  <a:pt x="1564554" y="1590398"/>
                </a:lnTo>
                <a:lnTo>
                  <a:pt x="0" y="1590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719571" y="2099654"/>
            <a:ext cx="1567504" cy="1567504"/>
          </a:xfrm>
          <a:custGeom>
            <a:avLst/>
            <a:gdLst/>
            <a:ahLst/>
            <a:cxnLst/>
            <a:rect r="r" b="b" t="t" l="l"/>
            <a:pathLst>
              <a:path h="1567504" w="1567504">
                <a:moveTo>
                  <a:pt x="0" y="0"/>
                </a:moveTo>
                <a:lnTo>
                  <a:pt x="1567504" y="0"/>
                </a:lnTo>
                <a:lnTo>
                  <a:pt x="1567504" y="1567505"/>
                </a:lnTo>
                <a:lnTo>
                  <a:pt x="0" y="15675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90625" y="1192658"/>
            <a:ext cx="5637025" cy="859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b="true" sz="5400" spc="577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CONCLUSION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90625" y="3831121"/>
            <a:ext cx="3878414" cy="998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89"/>
              </a:lnSpc>
            </a:pPr>
            <a:r>
              <a:rPr lang="en-US" sz="2999" spc="41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What we accomplished?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812532" y="6697735"/>
            <a:ext cx="514225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5"/>
              </a:lnSpc>
            </a:pPr>
            <a:r>
              <a:rPr lang="en-US" sz="2500" spc="37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What could be improved?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814136" y="5114925"/>
            <a:ext cx="514225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5"/>
              </a:lnSpc>
            </a:pPr>
            <a:r>
              <a:rPr lang="en-US" sz="2500" spc="37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Future possibilities</a:t>
            </a:r>
          </a:p>
        </p:txBody>
      </p:sp>
      <p:sp>
        <p:nvSpPr>
          <p:cNvPr name="AutoShape 15" id="15"/>
          <p:cNvSpPr/>
          <p:nvPr/>
        </p:nvSpPr>
        <p:spPr>
          <a:xfrm>
            <a:off x="5454351" y="7997809"/>
            <a:ext cx="3265220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5454351" y="6351349"/>
            <a:ext cx="3265220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12752652" y="4815054"/>
            <a:ext cx="3265220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12752652" y="5981772"/>
            <a:ext cx="3265220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3230868" cy="10287000"/>
          </a:xfrm>
          <a:custGeom>
            <a:avLst/>
            <a:gdLst/>
            <a:ahLst/>
            <a:cxnLst/>
            <a:rect r="r" b="b" t="t" l="l"/>
            <a:pathLst>
              <a:path h="10287000" w="13230868">
                <a:moveTo>
                  <a:pt x="0" y="0"/>
                </a:moveTo>
                <a:lnTo>
                  <a:pt x="13230868" y="0"/>
                </a:lnTo>
                <a:lnTo>
                  <a:pt x="1323086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4515505" y="3682862"/>
            <a:ext cx="9256990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4515505" y="5871653"/>
            <a:ext cx="9256990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2695943" y="3692387"/>
            <a:ext cx="12896114" cy="1932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20"/>
              </a:lnSpc>
            </a:pPr>
            <a:r>
              <a:rPr lang="en-US" b="true" sz="11300" spc="406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THANK YOU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17897" y="6274113"/>
            <a:ext cx="7852206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spc="50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FOR LISTENING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DAGRRPaz28M</dc:identifier>
  <dcterms:modified xsi:type="dcterms:W3CDTF">2011-08-01T06:04:30Z</dcterms:modified>
  <cp:revision>1</cp:revision>
  <dc:title>GITHUB</dc:title>
</cp:coreProperties>
</file>